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9"/>
    <p:restoredTop sz="93487"/>
  </p:normalViewPr>
  <p:slideViewPr>
    <p:cSldViewPr snapToGrid="0" snapToObjects="1">
      <p:cViewPr varScale="1">
        <p:scale>
          <a:sx n="66" d="100"/>
          <a:sy n="66" d="100"/>
        </p:scale>
        <p:origin x="-120" y="-240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</a:t>
            </a:r>
            <a:r>
              <a:rPr lang="en-US" smtClean="0">
                <a:solidFill>
                  <a:schemeClr val="dk2"/>
                </a:solidFill>
              </a:rPr>
              <a:t>the</a:t>
            </a:r>
            <a:r>
              <a:rPr lang="en-US" baseline="0" smtClean="0">
                <a:solidFill>
                  <a:schemeClr val="dk2"/>
                </a:solidFill>
              </a:rPr>
              <a:t> acknowledgement page(s) at the end</a:t>
            </a:r>
            <a:r>
              <a:rPr lang="en-US" smtClean="0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n.wikipedia.org/wiki/Htt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x2GylLq59r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n.wikipedia.org/wiki/TCP_and_UDP_por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en.wikipedia.org/wiki/List_of_TCP_and_UDP_port_number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('</a:t>
            </a:r>
            <a:r>
              <a:rPr lang="en-US" sz="3000" dirty="0" smtClean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Application Protocols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be data in addition to documents - RSS, Web Services,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  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>
              <a:defRPr/>
            </a:pPr>
            <a:r>
              <a:rPr lang="en-US" altLang="en-US" sz="3401"/>
              <a:t>Each time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browser, which formats and displays the document to the user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A Free Book on Network Architecture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en-US" dirty="0" smtClean="0"/>
              <a:t>If you find this topic area interesting and/or need more detail</a:t>
            </a:r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 smtClean="0">
                <a:solidFill>
                  <a:srgbClr val="FFFF00"/>
                </a:solidFill>
              </a:rPr>
              <a:t>www.dr-chuck.com</a:t>
            </a:r>
            <a:r>
              <a:rPr lang="en-US" sz="3401" dirty="0" smtClean="0"/>
              <a:t>"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print(</a:t>
            </a:r>
            <a:r>
              <a:rPr lang="en-US" sz="24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About Characters and Strings</a:t>
            </a:r>
            <a:r>
              <a:rPr lang="is-IS" dirty="0" smtClean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http</a:t>
            </a:r>
            <a:r>
              <a:rPr lang="en-US" sz="2800" dirty="0">
                <a:solidFill>
                  <a:srgbClr val="FFFF00"/>
                </a:solidFill>
              </a:rPr>
              <a:t>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>
                <a:solidFill>
                  <a:srgbClr val="FFD966"/>
                </a:solidFill>
              </a:rPr>
              <a:t>ASCII</a:t>
            </a:r>
            <a:endParaRPr lang="en-US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Representing Simple Strings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 smtClean="0"/>
              <a:t>Each character is represented by a number between 0 and 256 stored in 8 bits of memory </a:t>
            </a:r>
          </a:p>
          <a:p>
            <a:r>
              <a:rPr lang="en-US" dirty="0" smtClean="0"/>
              <a:t>We refer to "8 bits of memory as a </a:t>
            </a:r>
            <a:r>
              <a:rPr lang="en-US" dirty="0" smtClean="0">
                <a:solidFill>
                  <a:srgbClr val="00FA00"/>
                </a:solidFill>
              </a:rPr>
              <a:t>"byte" </a:t>
            </a:r>
            <a:r>
              <a:rPr lang="en-US" dirty="0" smtClean="0"/>
              <a:t>of memory – (i.e. my disk drive contains 3 Tera</a:t>
            </a:r>
            <a:r>
              <a:rPr lang="en-US" dirty="0" smtClean="0">
                <a:solidFill>
                  <a:srgbClr val="00FA00"/>
                </a:solidFill>
              </a:rPr>
              <a:t>bytes</a:t>
            </a:r>
            <a:r>
              <a:rPr lang="en-US" dirty="0" smtClean="0"/>
              <a:t> of memory)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en-US" dirty="0" smtClean="0"/>
              <a:t>function tells us the numeric value of a simple ASCII character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>
                <a:solidFill>
                  <a:srgbClr val="FFD966"/>
                </a:solidFill>
              </a:rPr>
              <a:t>ASCII</a:t>
            </a:r>
            <a:endParaRPr lang="en-US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In the 1960s and 1970s, we just assumed that one byte was one character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Multi-Byte Characters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en-US" sz="2800" dirty="0" smtClean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>
                <a:solidFill>
                  <a:srgbClr val="00FA00"/>
                </a:solidFill>
              </a:rPr>
              <a:t>UTF-8</a:t>
            </a:r>
            <a:r>
              <a:rPr lang="en-US" sz="2800" dirty="0" smtClean="0"/>
              <a:t> – 1-4 bytes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U</a:t>
            </a:r>
            <a:r>
              <a:rPr lang="en-US" dirty="0" smtClean="0"/>
              <a:t>pwards compatible with ASCII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 smtClean="0"/>
              <a:t>-  Automatic detection between ASCII and UTF-8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 smtClean="0">
                <a:solidFill>
                  <a:srgbClr val="00FA00"/>
                </a:solidFill>
              </a:rPr>
              <a:t>-  UTF-8 is recommended practice for encoding </a:t>
            </a:r>
            <a:br>
              <a:rPr lang="en-US" dirty="0" smtClean="0">
                <a:solidFill>
                  <a:srgbClr val="00FA00"/>
                </a:solidFill>
              </a:rPr>
            </a:br>
            <a:r>
              <a:rPr lang="en-US" dirty="0" smtClean="0">
                <a:solidFill>
                  <a:srgbClr val="00FA00"/>
                </a:solidFill>
              </a:rPr>
              <a:t>   data to be exchanged between systems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Two Kinds of Strings in Python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FA00"/>
                </a:solidFill>
              </a:rPr>
              <a:t>In Python 3, all strings are Unicode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Python 2 versus Python 3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Python 3 and Unicode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 smtClean="0"/>
              <a:t>In Python 3, all strings internally are UNICODE </a:t>
            </a:r>
          </a:p>
          <a:p>
            <a:r>
              <a:rPr lang="en-US" dirty="0" smtClean="0"/>
              <a:t>Working with string variables in Python programs and reading data from files usually "just works"</a:t>
            </a:r>
          </a:p>
          <a:p>
            <a:r>
              <a:rPr lang="en-US" dirty="0" smtClean="0"/>
              <a:t>When we talk to a network resource using sockets or talk to a database we have to encode and decode data (usually to UTF-8)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Python Strings to Bytes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 smtClean="0"/>
              <a:t>When we talk to an external resource like a network socket we send bytes, so we need to encode Python 3 strings into a given character encoding</a:t>
            </a:r>
          </a:p>
          <a:p>
            <a:r>
              <a:rPr lang="en-US" dirty="0" smtClean="0"/>
              <a:t>When we read data from an external resource, we must decode it based on the character set so it is properly represented in Python 3 as a string</a:t>
            </a:r>
            <a:endParaRPr lang="en-US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break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 smtClean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print(</a:t>
            </a:r>
            <a:r>
              <a:rPr lang="en-US" sz="2800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Network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Socket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Unicode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p&gt;If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p&gt;If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</a:t>
            </a:r>
            <a:r>
              <a:rPr lang="en-US" sz="7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2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2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966"/>
                </a:solidFill>
              </a:rPr>
              <a:t>BeautifulSoup</a:t>
            </a:r>
            <a:r>
              <a:rPr lang="en-US" dirty="0" smtClean="0">
                <a:solidFill>
                  <a:srgbClr val="FFD966"/>
                </a:solidFill>
              </a:rPr>
              <a:t> Installation</a:t>
            </a:r>
            <a:endParaRPr lang="en-US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3299</Words>
  <Application>Microsoft Macintosh PowerPoint</Application>
  <PresentationFormat>Custom</PresentationFormat>
  <Paragraphs>447</Paragraphs>
  <Slides>62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 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Sue Blumenberg</cp:lastModifiedBy>
  <cp:revision>51</cp:revision>
  <dcterms:modified xsi:type="dcterms:W3CDTF">2017-04-15T06:08:36Z</dcterms:modified>
</cp:coreProperties>
</file>